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6" r:id="rId4"/>
    <p:sldId id="259" r:id="rId5"/>
  </p:sldIdLst>
  <p:sldSz cx="9144000" cy="6858000" type="screen4x3"/>
  <p:notesSz cx="6858000" cy="9144000"/>
  <p:photoAlbum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152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1A680-6BAA-4C40-B580-EC8F953E5657}" type="datetimeFigureOut">
              <a:rPr lang="en-IN" smtClean="0"/>
              <a:t>26-05-2023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82EAC-1992-44FD-B4BB-ECF10BBB803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21539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1A680-6BAA-4C40-B580-EC8F953E5657}" type="datetimeFigureOut">
              <a:rPr lang="en-IN" smtClean="0"/>
              <a:t>26-05-2023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82EAC-1992-44FD-B4BB-ECF10BBB803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54660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1A680-6BAA-4C40-B580-EC8F953E5657}" type="datetimeFigureOut">
              <a:rPr lang="en-IN" smtClean="0"/>
              <a:t>26-05-2023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82EAC-1992-44FD-B4BB-ECF10BBB803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0923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1A680-6BAA-4C40-B580-EC8F953E5657}" type="datetimeFigureOut">
              <a:rPr lang="en-IN" smtClean="0"/>
              <a:t>26-05-2023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82EAC-1992-44FD-B4BB-ECF10BBB803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17547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1A680-6BAA-4C40-B580-EC8F953E5657}" type="datetimeFigureOut">
              <a:rPr lang="en-IN" smtClean="0"/>
              <a:t>26-05-2023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82EAC-1992-44FD-B4BB-ECF10BBB803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73526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1A680-6BAA-4C40-B580-EC8F953E5657}" type="datetimeFigureOut">
              <a:rPr lang="en-IN" smtClean="0"/>
              <a:t>26-05-2023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82EAC-1992-44FD-B4BB-ECF10BBB803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84686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1A680-6BAA-4C40-B580-EC8F953E5657}" type="datetimeFigureOut">
              <a:rPr lang="en-IN" smtClean="0"/>
              <a:t>26-05-2023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82EAC-1992-44FD-B4BB-ECF10BBB803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61220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1A680-6BAA-4C40-B580-EC8F953E5657}" type="datetimeFigureOut">
              <a:rPr lang="en-IN" smtClean="0"/>
              <a:t>26-05-2023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82EAC-1992-44FD-B4BB-ECF10BBB803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80757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1A680-6BAA-4C40-B580-EC8F953E5657}" type="datetimeFigureOut">
              <a:rPr lang="en-IN" smtClean="0"/>
              <a:t>26-05-2023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82EAC-1992-44FD-B4BB-ECF10BBB803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42731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1A680-6BAA-4C40-B580-EC8F953E5657}" type="datetimeFigureOut">
              <a:rPr lang="en-IN" smtClean="0"/>
              <a:t>26-05-2023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82EAC-1992-44FD-B4BB-ECF10BBB803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77510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1A680-6BAA-4C40-B580-EC8F953E5657}" type="datetimeFigureOut">
              <a:rPr lang="en-IN" smtClean="0"/>
              <a:t>26-05-2023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82EAC-1992-44FD-B4BB-ECF10BBB803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63754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11A680-6BAA-4C40-B580-EC8F953E5657}" type="datetimeFigureOut">
              <a:rPr lang="en-IN" smtClean="0"/>
              <a:t>26-05-2023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B82EAC-1992-44FD-B4BB-ECF10BBB803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16632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Valga-Em-Desamae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252039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Valga-Em-Desamae-1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20960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/>
              <a:t>www.christsquare.com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829351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Valga-Em-Desamae-2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459187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1</Words>
  <Application>Microsoft Office PowerPoint</Application>
  <PresentationFormat>On-screen Show (4:3)</PresentationFormat>
  <Paragraphs>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www.christsquare.com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</cp:revision>
  <dcterms:created xsi:type="dcterms:W3CDTF">2023-05-26T09:31:59Z</dcterms:created>
  <dcterms:modified xsi:type="dcterms:W3CDTF">2023-05-26T09:33:11Z</dcterms:modified>
</cp:coreProperties>
</file>