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11F-9C0A-44FF-9994-2E558775C167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2A36-56D4-4D48-B8D2-C4042A22B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11F-9C0A-44FF-9994-2E558775C167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2A36-56D4-4D48-B8D2-C4042A22B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11F-9C0A-44FF-9994-2E558775C167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2A36-56D4-4D48-B8D2-C4042A22B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11F-9C0A-44FF-9994-2E558775C167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2A36-56D4-4D48-B8D2-C4042A22B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11F-9C0A-44FF-9994-2E558775C167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2A36-56D4-4D48-B8D2-C4042A22B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11F-9C0A-44FF-9994-2E558775C167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2A36-56D4-4D48-B8D2-C4042A22B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11F-9C0A-44FF-9994-2E558775C167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2A36-56D4-4D48-B8D2-C4042A22B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11F-9C0A-44FF-9994-2E558775C167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2A36-56D4-4D48-B8D2-C4042A22B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11F-9C0A-44FF-9994-2E558775C167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2A36-56D4-4D48-B8D2-C4042A22B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11F-9C0A-44FF-9994-2E558775C167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2A36-56D4-4D48-B8D2-C4042A22B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11F-9C0A-44FF-9994-2E558775C167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2A36-56D4-4D48-B8D2-C4042A22B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A011F-9C0A-44FF-9994-2E558775C167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12A36-56D4-4D48-B8D2-C4042A22B8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malai---187---Um--Arul--Pera--Song-Lyric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malai---187---Um--Arul--Pera--Song-Lyrics-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www.christsquare.com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malai---187---Um--Arul--Pera--Song-Lyrics-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malai---187---Um--Arul--Pera--Song-Lyrics-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malai---187---Um--Arul--Pera--Song-Lyrics-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malai---187---Um--Arul--Pera--Song-Lyrics-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malai---187---Um--Arul--Pera--Song-Lyrics-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www.christsquare.com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Webgapp</dc:creator>
  <cp:lastModifiedBy>Webgapp</cp:lastModifiedBy>
  <cp:revision>1</cp:revision>
  <dcterms:created xsi:type="dcterms:W3CDTF">2022-11-18T10:50:57Z</dcterms:created>
  <dcterms:modified xsi:type="dcterms:W3CDTF">2022-11-18T10:52:41Z</dcterms:modified>
</cp:coreProperties>
</file>