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89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42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87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6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41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259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44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13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D043-9ABA-4ECB-9AD3-A098CCFAB63A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5255-48B3-4535-93D7-FB6EC634AE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0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an-Emmathir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1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an-Emmathiram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37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www.christsquare.com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092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an-Emmathiram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13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an-Emmathiram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72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www.christsquare.com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2023-03-02T10:18:00Z</dcterms:created>
  <dcterms:modified xsi:type="dcterms:W3CDTF">2023-03-02T10:19:19Z</dcterms:modified>
</cp:coreProperties>
</file>